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86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4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766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22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684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1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59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3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5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1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9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6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767B-60AD-44AF-8BD9-957A9A42095E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AFB7B88-32C5-46CF-AAE7-ABFDEC2E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0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22" y="304529"/>
            <a:ext cx="6401355" cy="63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52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24" y="395843"/>
            <a:ext cx="2609314" cy="859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649" y="1725837"/>
            <a:ext cx="5127180" cy="18289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771" y="3374625"/>
            <a:ext cx="5127180" cy="11074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033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731" y="408569"/>
            <a:ext cx="3475021" cy="963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99" y="2078619"/>
            <a:ext cx="5267401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55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8763" y="2043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slayer exciter is a high voltage  step up transformer, with an output  voltage high enough to create such  an electric field, which lightens up  the fluorescent bulb.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98" y="1397296"/>
            <a:ext cx="3767655" cy="646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27" y="3613090"/>
            <a:ext cx="2651990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5241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257800" y="77522"/>
            <a:ext cx="2406240" cy="526141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16" y="775113"/>
            <a:ext cx="5706351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81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51" y="542111"/>
            <a:ext cx="3078747" cy="1182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107" y="1889180"/>
            <a:ext cx="4827893" cy="4584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25" y="2298821"/>
            <a:ext cx="4219576" cy="3060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15" y="542111"/>
            <a:ext cx="224961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4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592" y="598894"/>
            <a:ext cx="2255716" cy="859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906" y="1608399"/>
            <a:ext cx="5992887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9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01" y="0"/>
            <a:ext cx="2462997" cy="646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630" y="546982"/>
            <a:ext cx="5901439" cy="3097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669" y="3644018"/>
            <a:ext cx="5709399" cy="24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218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50" y="2913463"/>
            <a:ext cx="6059949" cy="1268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853" y="970363"/>
            <a:ext cx="2469094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3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54</TotalTime>
  <Words>32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Taha</dc:creator>
  <cp:lastModifiedBy>Taha</cp:lastModifiedBy>
  <cp:revision>8</cp:revision>
  <dcterms:created xsi:type="dcterms:W3CDTF">2017-12-18T04:58:22Z</dcterms:created>
  <dcterms:modified xsi:type="dcterms:W3CDTF">2017-12-18T06:29:44Z</dcterms:modified>
</cp:coreProperties>
</file>